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8C4C-982A-4E5E-8E28-7E1D36B01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43C5E-7E59-4AE0-93F1-2980A66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1131C-CB76-423A-96AE-844E49E5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05DB-E1F2-4B7D-92EA-43CFD14E328F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47584-0BA1-4515-AD24-DCDC7257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C7528-C3A0-4953-985C-42EF20DD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B40-6EC1-4F1F-8B60-EA56174B4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3F2A-9B1B-44F4-9FEB-35BF679C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8C2FE-6F83-4853-82C7-D2680E0C7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00BCE-5981-4BCC-8E2E-A7827489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05DB-E1F2-4B7D-92EA-43CFD14E328F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55783-5A5A-44A3-9C2F-3A086755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7AEFC-AF99-4021-8187-396FAE1D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B40-6EC1-4F1F-8B60-EA56174B4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3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9BE098-DB4E-4C46-88F0-EFC21913D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7D404-054F-42C8-A218-B79169C36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28699-DEC7-49FE-93AB-851FAE7B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05DB-E1F2-4B7D-92EA-43CFD14E328F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2F64-5727-456C-BE57-811D3432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741D-FD97-435A-AE5B-C0289C98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B40-6EC1-4F1F-8B60-EA56174B4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0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77C3-EA9E-4992-BB00-2E77E6A9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B505-1B53-403E-8468-8BDD0D33E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0715-C17D-41FA-A3CC-284246FC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05DB-E1F2-4B7D-92EA-43CFD14E328F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5F98C-4A8B-411C-A545-E8D73AF0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69AEF-2592-4722-ABA4-9D7D2AFA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B40-6EC1-4F1F-8B60-EA56174B4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9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7583-33AA-4AF9-AFC4-D974CAA6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16321-7D96-4778-9BC1-2B66127C3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6BDD4-47F9-426A-96FE-6D1FC857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05DB-E1F2-4B7D-92EA-43CFD14E328F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CA792-DCE9-4458-9ED2-387399BE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CF191-C1E6-4B24-91B2-9703475F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B40-6EC1-4F1F-8B60-EA56174B4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1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E0DF-C810-4C86-84BB-AA1DFB67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1898C-2D61-4195-8ADA-0E181E946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8057C-29AB-40A1-94A6-295605080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2C28A-CB19-4D47-BF2D-CC9BCF1C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05DB-E1F2-4B7D-92EA-43CFD14E328F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974F9-6950-4AB7-8981-4FD2527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E9A70-B510-4FD3-A7AA-9C286E12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B40-6EC1-4F1F-8B60-EA56174B4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CE6F-EFF2-4940-8F11-44C7AD3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80374-C047-4F6B-A027-9229832A8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E7298-3F61-49C7-820C-646DF78F7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B2EBA-7DC7-4B31-8B9C-9031E81FD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303097-590B-4DAC-B18D-FA1F0FDB0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F58EB-2F9D-4CD8-81E0-410C6DAC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05DB-E1F2-4B7D-92EA-43CFD14E328F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3C1F8-546F-4741-817C-AB73107B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E45DC9-3B98-46FA-A6CE-1DC9BF0E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B40-6EC1-4F1F-8B60-EA56174B4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7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C0E4-0200-497E-8147-1F835896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F4A7A-BD0C-4972-B6BD-AF0DAA79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05DB-E1F2-4B7D-92EA-43CFD14E328F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BB50A-9C93-4A9A-BA4B-67937430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48CE5-41F3-4D5D-9960-EBEDF8B5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B40-6EC1-4F1F-8B60-EA56174B4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2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35DD34-C78B-434A-B61B-25E6E0B58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05DB-E1F2-4B7D-92EA-43CFD14E328F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180B6-EBFB-4EF8-A696-8B88FFE0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56E3E-2EAE-4BA5-A7C2-89882460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B40-6EC1-4F1F-8B60-EA56174B4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1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4A17-66E2-47E0-A989-8E89AB7B5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484BF-4BEA-43CF-870B-3122644A9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C91B5-F21E-4AE5-AC38-F2D8563A0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754C5-1E8F-4AF2-AEF2-51BCC6E6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05DB-E1F2-4B7D-92EA-43CFD14E328F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64D0C-F7A2-462C-9C13-FBB27D24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BBCD-654F-48F3-AE2F-B2D3EE74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B40-6EC1-4F1F-8B60-EA56174B4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0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BEA3-89FA-4F5D-8EA3-0AA68AF6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0FFC45-73CA-40A0-906A-CDBDA6A011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20B4C-75BA-43E2-B0B1-461788A63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3DE61-68AE-475D-9FFF-E928B10B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05DB-E1F2-4B7D-92EA-43CFD14E328F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271B0-8B74-42FA-9D99-5797BD71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AF02A-FF3A-400B-9A0F-A2D8B92C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AB40-6EC1-4F1F-8B60-EA56174B4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6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4CE573-88DB-4D53-B21C-0D88326A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931B5-BF6C-45A6-8AFB-75A1277F4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32FB1-A21D-42A9-AD19-F5E469D42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205DB-E1F2-4B7D-92EA-43CFD14E328F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D193-8DA3-40F0-8DF5-F9D5D54EC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1DB35-9681-42D8-942D-B33FF7AB6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AB40-6EC1-4F1F-8B60-EA56174B4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C3519-0DC9-439F-8E10-093736A50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41"/>
            <a:ext cx="12192000" cy="65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1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41E887-5245-468E-9FE9-60855BC55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41"/>
            <a:ext cx="12192000" cy="65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4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A547E7-E4FF-4B7F-AA67-4268BA20B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41"/>
            <a:ext cx="12192000" cy="65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DDDDE8-BC4B-4D97-B958-855DD6A8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41"/>
            <a:ext cx="12192000" cy="65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6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E64829-F5FB-4EF8-A72A-3A07A6669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41"/>
            <a:ext cx="12192000" cy="65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90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Madelyn Davidson</dc:creator>
  <cp:lastModifiedBy>Madelyn Davidson</cp:lastModifiedBy>
  <cp:revision>6</cp:revision>
  <dcterms:created xsi:type="dcterms:W3CDTF">2021-02-21T18:08:28Z</dcterms:created>
  <dcterms:modified xsi:type="dcterms:W3CDTF">2021-02-21T21:48:10Z</dcterms:modified>
</cp:coreProperties>
</file>